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331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71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50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7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05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27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6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70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83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13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81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04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281172"/>
            <a:ext cx="9144001" cy="648071"/>
          </a:xfrm>
        </p:spPr>
        <p:txBody>
          <a:bodyPr>
            <a:no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発表に関連し、開示すべき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状態は以下の通りです。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680620" y="4220647"/>
            <a:ext cx="77827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516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　○○□□</a:t>
            </a:r>
          </a:p>
          <a:p>
            <a:pPr marR="6951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zh-CN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奨学寄附金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</a:t>
            </a:r>
            <a:r>
              <a:rPr lang="zh-CN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△△製薬株式会社</a:t>
            </a:r>
          </a:p>
          <a:p>
            <a:pPr marR="6469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無償の役務提供、物品購入　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××××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株式会社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R="64690"/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370211" y="1561975"/>
            <a:ext cx="6403574" cy="1637824"/>
          </a:xfrm>
        </p:spPr>
        <p:txBody>
          <a:bodyPr>
            <a:normAutofit/>
          </a:bodyPr>
          <a:lstStyle/>
          <a:p>
            <a:r>
              <a:rPr lang="ja-JP" altLang="en-US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ＣＯＩ開示</a:t>
            </a:r>
            <a:br>
              <a:rPr lang="en-US" altLang="ja-JP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lang="ja-JP" altLang="en-US" sz="2700" i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95020" y="6250855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</a:rPr>
              <a:t>注：金額の記載は不要です（この注意書きは削除してください）</a:t>
            </a:r>
            <a:endParaRPr kumimoji="1"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</a:rPr>
              <a:t>　</a:t>
            </a:r>
            <a:r>
              <a:rPr kumimoji="1" lang="ja-JP" altLang="en-US" sz="1400">
                <a:solidFill>
                  <a:srgbClr val="FF0000"/>
                </a:solidFill>
              </a:rPr>
              <a:t>　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2405" y="188806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様式</a:t>
            </a:r>
            <a:r>
              <a:rPr kumimoji="1" lang="en-US" altLang="ja-JP" sz="1400" dirty="0"/>
              <a:t>2-2</a:t>
            </a:r>
            <a:endParaRPr kumimoji="1" lang="ja-JP" altLang="en-US" sz="14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7D51E33-82FD-82D0-150F-0A83676AB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734722"/>
            <a:ext cx="47625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86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64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ＣＯＩ開示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日本家族看護学会 ＣＯＩ開示 発表者名（全員の氏名を記載する）</dc:title>
  <dc:creator>user</dc:creator>
  <cp:lastModifiedBy>Takeshi HYAKUTA</cp:lastModifiedBy>
  <cp:revision>16</cp:revision>
  <cp:lastPrinted>2018-02-15T02:04:11Z</cp:lastPrinted>
  <dcterms:created xsi:type="dcterms:W3CDTF">2018-02-15T01:51:58Z</dcterms:created>
  <dcterms:modified xsi:type="dcterms:W3CDTF">2024-09-25T01:54:46Z</dcterms:modified>
</cp:coreProperties>
</file>