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331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0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6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49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44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67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40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4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51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11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01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80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A2E2-89CE-42A0-B3A5-C9A704855061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4E06-F5D3-4B08-A87E-2A8972E07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01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5363139"/>
            <a:ext cx="8920334" cy="1438184"/>
          </a:xfrm>
        </p:spPr>
        <p:txBody>
          <a:bodyPr>
            <a:no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筆頭演者には、開示すべき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 I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関係にある企業などはありません。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526867" y="2942319"/>
            <a:ext cx="6403574" cy="1637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ＣＯＩ開示</a:t>
            </a:r>
            <a:br>
              <a:rPr lang="en-US" altLang="ja-JP" sz="5025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lang="ja-JP" altLang="en-US" sz="2700" i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1894" y="188806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様式</a:t>
            </a:r>
            <a:r>
              <a:rPr kumimoji="1" lang="en-US" altLang="ja-JP" sz="1400" dirty="0"/>
              <a:t>2-1</a:t>
            </a:r>
            <a:endParaRPr kumimoji="1" lang="ja-JP" altLang="en-US" sz="14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91B4EB6-A1AD-A6A3-D824-E462F187D3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144422"/>
            <a:ext cx="47625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86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23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日本家族看護学会 ＣＯＩ開示 発表者名（全員の氏名を記載する）</dc:title>
  <dc:creator>user</dc:creator>
  <cp:lastModifiedBy>Takeshi HYAKUTA</cp:lastModifiedBy>
  <cp:revision>16</cp:revision>
  <cp:lastPrinted>2018-02-15T02:04:03Z</cp:lastPrinted>
  <dcterms:created xsi:type="dcterms:W3CDTF">2018-02-15T01:51:58Z</dcterms:created>
  <dcterms:modified xsi:type="dcterms:W3CDTF">2024-09-25T01:54:02Z</dcterms:modified>
</cp:coreProperties>
</file>